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57" r:id="rId4"/>
    <p:sldId id="274" r:id="rId5"/>
    <p:sldId id="273" r:id="rId6"/>
    <p:sldId id="272" r:id="rId7"/>
    <p:sldId id="271" r:id="rId8"/>
    <p:sldId id="270" r:id="rId9"/>
    <p:sldId id="269" r:id="rId10"/>
    <p:sldId id="268" r:id="rId11"/>
    <p:sldId id="267" r:id="rId12"/>
    <p:sldId id="266" r:id="rId13"/>
    <p:sldId id="265" r:id="rId14"/>
    <p:sldId id="264" r:id="rId15"/>
    <p:sldId id="263" r:id="rId16"/>
    <p:sldId id="262" r:id="rId17"/>
    <p:sldId id="261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2021.12.10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2021.12.10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96A5ED-3793-4C0A-8E1A-538BC9252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E6EBF21-53F5-4E09-819A-B412BAA23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2AC490C-5DB5-49D1-AE6E-77132B46C4F6}"/>
              </a:ext>
            </a:extLst>
          </p:cNvPr>
          <p:cNvSpPr txBox="1"/>
          <p:nvPr/>
        </p:nvSpPr>
        <p:spPr>
          <a:xfrm>
            <a:off x="6302828" y="457199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/>
              <a:t>辛迪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和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月亮</a:t>
            </a:r>
          </a:p>
        </p:txBody>
      </p:sp>
    </p:spTree>
    <p:extLst>
      <p:ext uri="{BB962C8B-B14F-4D97-AF65-F5344CB8AC3E}">
        <p14:creationId xmlns:p14="http://schemas.microsoft.com/office/powerpoint/2010/main" val="2589227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0D91F8-8309-48CC-8C5E-E3B6E12D0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79E0EB-BB23-4005-87D9-33D920D15229}"/>
              </a:ext>
            </a:extLst>
          </p:cNvPr>
          <p:cNvSpPr txBox="1"/>
          <p:nvPr/>
        </p:nvSpPr>
        <p:spPr>
          <a:xfrm>
            <a:off x="990599" y="2198784"/>
            <a:ext cx="5236029" cy="22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开学的前一天晚上很热。辛迪怎么也睡不着！她悄悄走到外面，坐在门廊上，抬头看着漆黑的天空。月亮又大又亮，十分漂亮，星星也在眨眼睛。</a:t>
            </a:r>
          </a:p>
        </p:txBody>
      </p:sp>
    </p:spTree>
    <p:extLst>
      <p:ext uri="{BB962C8B-B14F-4D97-AF65-F5344CB8AC3E}">
        <p14:creationId xmlns:p14="http://schemas.microsoft.com/office/powerpoint/2010/main" val="2342438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595E37-9767-499A-8F4C-E1A511F43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12B924-A7F7-4C39-BE7D-4447F999DB9A}"/>
              </a:ext>
            </a:extLst>
          </p:cNvPr>
          <p:cNvSpPr txBox="1"/>
          <p:nvPr/>
        </p:nvSpPr>
        <p:spPr>
          <a:xfrm>
            <a:off x="7783286" y="1644786"/>
            <a:ext cx="6019800" cy="3911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辛迪对美丽的月亮说：“亲爱的月亮，你是那么明亮，你害怕黑暗吗？这就是你要星星陪着你的原因吗？”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“我明天要去上学，学校会是什么样呢？”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“他们会让我唱歌吗？他们会让我跳舞吗？”</a:t>
            </a:r>
          </a:p>
        </p:txBody>
      </p:sp>
    </p:spTree>
    <p:extLst>
      <p:ext uri="{BB962C8B-B14F-4D97-AF65-F5344CB8AC3E}">
        <p14:creationId xmlns:p14="http://schemas.microsoft.com/office/powerpoint/2010/main" val="477053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B12F98-A729-4B1D-B08E-2AE9DF0E9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6BB275D-EB8E-415D-AA5B-12203F47833E}"/>
              </a:ext>
            </a:extLst>
          </p:cNvPr>
          <p:cNvSpPr txBox="1"/>
          <p:nvPr/>
        </p:nvSpPr>
        <p:spPr>
          <a:xfrm>
            <a:off x="947056" y="1579716"/>
            <a:ext cx="5486402" cy="22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辛迪开始唱起歌。她接下来看到的事儿，让她难以置信。她揉了揉眼睛，心想这是在做梦吗？月亮正在微笑！群星正伴着她的歌声翩翩起舞！</a:t>
            </a:r>
          </a:p>
        </p:txBody>
      </p:sp>
    </p:spTree>
    <p:extLst>
      <p:ext uri="{BB962C8B-B14F-4D97-AF65-F5344CB8AC3E}">
        <p14:creationId xmlns:p14="http://schemas.microsoft.com/office/powerpoint/2010/main" val="2472563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90662A-2F12-4286-A5DA-1060F81FC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62D6C3-9A51-4C54-AD5F-9CF0F3B8BFD3}"/>
              </a:ext>
            </a:extLst>
          </p:cNvPr>
          <p:cNvSpPr txBox="1"/>
          <p:nvPr/>
        </p:nvSpPr>
        <p:spPr>
          <a:xfrm>
            <a:off x="8186057" y="1644786"/>
            <a:ext cx="5290455" cy="3911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一个温柔的声音对她说：“亲爱的小辛迪，学校是个很棒的地方。你会学到很多东西：读书和写字，唱歌和跳舞，还会交很多朋友。”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“但现在，辛迪，你必须睡觉了。明天会很美好。”</a:t>
            </a:r>
          </a:p>
        </p:txBody>
      </p:sp>
    </p:spTree>
    <p:extLst>
      <p:ext uri="{BB962C8B-B14F-4D97-AF65-F5344CB8AC3E}">
        <p14:creationId xmlns:p14="http://schemas.microsoft.com/office/powerpoint/2010/main" val="2296322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A0A391-BCCC-4D03-8554-BA270A145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6C27FD6-414A-423B-AE6F-E45C32B11264}"/>
              </a:ext>
            </a:extLst>
          </p:cNvPr>
          <p:cNvSpPr txBox="1"/>
          <p:nvPr/>
        </p:nvSpPr>
        <p:spPr>
          <a:xfrm>
            <a:off x="881742" y="217583"/>
            <a:ext cx="5573487" cy="5019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辛迪从没遇到过这么令人吃惊的事儿。她想叫醒每个人，让他们看看会说话的月亮和跳舞的星星。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但是月亮阻止了她：“嘘，辛迪，这是我们之间的小秘密。”然后眨了一下眼睛。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辛迪回到床上，刚才月亮睿智的话语让她感到安心。辛迪安静地睡着了。</a:t>
            </a:r>
          </a:p>
        </p:txBody>
      </p:sp>
    </p:spTree>
    <p:extLst>
      <p:ext uri="{BB962C8B-B14F-4D97-AF65-F5344CB8AC3E}">
        <p14:creationId xmlns:p14="http://schemas.microsoft.com/office/powerpoint/2010/main" val="160086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47CCDBF-C830-4807-A3FD-A951C31D1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AC87E04-997A-4F39-9AB6-94AEE0595856}"/>
              </a:ext>
            </a:extLst>
          </p:cNvPr>
          <p:cNvSpPr txBox="1"/>
          <p:nvPr/>
        </p:nvSpPr>
        <p:spPr>
          <a:xfrm>
            <a:off x="7826828" y="1921785"/>
            <a:ext cx="6128656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上学的日子到了。妈妈牵着辛迪一起去上学。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辛迪相信今天会很棒，因为月亮告诉过她。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孩子们都和父母一起到校。他们看上去都很兴奋。辛迪迫不及待地想跟他们交朋友。</a:t>
            </a:r>
          </a:p>
        </p:txBody>
      </p:sp>
    </p:spTree>
    <p:extLst>
      <p:ext uri="{BB962C8B-B14F-4D97-AF65-F5344CB8AC3E}">
        <p14:creationId xmlns:p14="http://schemas.microsoft.com/office/powerpoint/2010/main" val="2742612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632662-1A8D-4FA1-BFE4-DBD371E69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956CFBD-1A01-4C88-9CCB-6790C36AD89E}"/>
              </a:ext>
            </a:extLst>
          </p:cNvPr>
          <p:cNvSpPr txBox="1"/>
          <p:nvPr/>
        </p:nvSpPr>
        <p:spPr>
          <a:xfrm>
            <a:off x="7674429" y="1367787"/>
            <a:ext cx="6128656" cy="4465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午餐时间到了，辛迪喜欢学校的一切。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“我希望月亮现在能看到我，”她对自己说：“现在我不仅要学读书和写作，也要学唱歌和跳舞！”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辛迪和所有的新朋友一起跳着，像农场里动物之前的那样。他们拍着手，唱着歌。</a:t>
            </a:r>
          </a:p>
        </p:txBody>
      </p:sp>
    </p:spTree>
    <p:extLst>
      <p:ext uri="{BB962C8B-B14F-4D97-AF65-F5344CB8AC3E}">
        <p14:creationId xmlns:p14="http://schemas.microsoft.com/office/powerpoint/2010/main" val="1060989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25E83D-389E-4EB8-99E5-770D4C025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07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0D30BD-008E-4B10-B727-6BED56F90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B6993A-8AED-4940-BFC3-6F5BCC791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BFA5DF-59AA-4181-B734-CAF0AE637AA0}"/>
              </a:ext>
            </a:extLst>
          </p:cNvPr>
          <p:cNvSpPr txBox="1"/>
          <p:nvPr/>
        </p:nvSpPr>
        <p:spPr>
          <a:xfrm>
            <a:off x="9934050" y="620485"/>
            <a:ext cx="1723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/>
              <a:t>辛迪和月亮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A19718-B799-4D7D-94F9-D5B810C4F18C}"/>
              </a:ext>
            </a:extLst>
          </p:cNvPr>
          <p:cNvSpPr txBox="1"/>
          <p:nvPr/>
        </p:nvSpPr>
        <p:spPr>
          <a:xfrm>
            <a:off x="10126411" y="312226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697806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B5B179-8E05-4324-A94C-E43B63E88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0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1CC532-51A0-47A5-831B-C1DFB0B5C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9F8CB86-A68E-4499-B3F1-5D215AB9D6ED}"/>
              </a:ext>
            </a:extLst>
          </p:cNvPr>
          <p:cNvSpPr txBox="1"/>
          <p:nvPr/>
        </p:nvSpPr>
        <p:spPr>
          <a:xfrm>
            <a:off x="13258799" y="478970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/>
              <a:t>辛迪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和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月亮</a:t>
            </a:r>
          </a:p>
        </p:txBody>
      </p:sp>
    </p:spTree>
    <p:extLst>
      <p:ext uri="{BB962C8B-B14F-4D97-AF65-F5344CB8AC3E}">
        <p14:creationId xmlns:p14="http://schemas.microsoft.com/office/powerpoint/2010/main" val="4104376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9924BB-0A5A-483F-AF91-D83C6CE4D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0E2C8CA-AC88-41B1-B62D-60B3D39F9193}"/>
              </a:ext>
            </a:extLst>
          </p:cNvPr>
          <p:cNvSpPr txBox="1"/>
          <p:nvPr/>
        </p:nvSpPr>
        <p:spPr>
          <a:xfrm>
            <a:off x="7826829" y="1807030"/>
            <a:ext cx="6128656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辛迪是一个超级活泼的小女孩，她喜欢唱歌和跳舞。她和爸爸、妈妈、婆婆住在一个农场里。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辛迪喜欢跟着婆婆到处走，给动物喂食。</a:t>
            </a:r>
          </a:p>
        </p:txBody>
      </p:sp>
    </p:spTree>
    <p:extLst>
      <p:ext uri="{BB962C8B-B14F-4D97-AF65-F5344CB8AC3E}">
        <p14:creationId xmlns:p14="http://schemas.microsoft.com/office/powerpoint/2010/main" val="964988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23A8D3-1758-4FC3-88CC-A15515A79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05122C3-9A6B-4148-B435-1EF24439AC64}"/>
              </a:ext>
            </a:extLst>
          </p:cNvPr>
          <p:cNvSpPr txBox="1"/>
          <p:nvPr/>
        </p:nvSpPr>
        <p:spPr>
          <a:xfrm>
            <a:off x="740229" y="870857"/>
            <a:ext cx="6128656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一天晚上，辛迪正和家人吃着饭，妈妈对辛迪说：“辛迪，这个长长的圣诞节假期结束之后，你就可以去上学了。”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辛迪非常激动。她很开心自己终于有机会能够学习读书和写字了。</a:t>
            </a:r>
          </a:p>
        </p:txBody>
      </p:sp>
    </p:spTree>
    <p:extLst>
      <p:ext uri="{BB962C8B-B14F-4D97-AF65-F5344CB8AC3E}">
        <p14:creationId xmlns:p14="http://schemas.microsoft.com/office/powerpoint/2010/main" val="3372889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03B236-DB32-4786-B866-67B463B44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39B51C-4E18-493E-B20F-67BFC1096B2B}"/>
              </a:ext>
            </a:extLst>
          </p:cNvPr>
          <p:cNvSpPr txBox="1"/>
          <p:nvPr/>
        </p:nvSpPr>
        <p:spPr>
          <a:xfrm>
            <a:off x="9590312" y="2198784"/>
            <a:ext cx="4615543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当辛迪高兴时，她跳起舞来。她的快乐传递给了农场中的动物们。狗叫得更大声了，母牛的哞哞声也变得动听。蝴蝶拍打着翅膀，落在辛迪的头发上。</a:t>
            </a:r>
          </a:p>
        </p:txBody>
      </p:sp>
    </p:spTree>
    <p:extLst>
      <p:ext uri="{BB962C8B-B14F-4D97-AF65-F5344CB8AC3E}">
        <p14:creationId xmlns:p14="http://schemas.microsoft.com/office/powerpoint/2010/main" val="2001356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1563C5-B93C-4A4B-B6E9-1B2347E74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B923B59-7634-4E94-85EB-57E234FB7303}"/>
              </a:ext>
            </a:extLst>
          </p:cNvPr>
          <p:cNvSpPr txBox="1"/>
          <p:nvPr/>
        </p:nvSpPr>
        <p:spPr>
          <a:xfrm>
            <a:off x="805543" y="1741714"/>
            <a:ext cx="4201886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当辛迪跳舞时，她左右摇摆，像被风吹来吹去。她伴着轻柔、缓慢的风声歌唱。</a:t>
            </a:r>
          </a:p>
        </p:txBody>
      </p:sp>
    </p:spTree>
    <p:extLst>
      <p:ext uri="{BB962C8B-B14F-4D97-AF65-F5344CB8AC3E}">
        <p14:creationId xmlns:p14="http://schemas.microsoft.com/office/powerpoint/2010/main" val="4062748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0F64D9-DBBD-498D-B24E-A47ADBC37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A4A2EAC-E87E-495F-B1AD-6E17FB1AE823}"/>
              </a:ext>
            </a:extLst>
          </p:cNvPr>
          <p:cNvSpPr txBox="1"/>
          <p:nvPr/>
        </p:nvSpPr>
        <p:spPr>
          <a:xfrm>
            <a:off x="7783286" y="1709057"/>
            <a:ext cx="6128656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圣诞节假期就要结束了，辛迪想知道学校会是什么样的。她不想让母亲觉得她很紧张，于是她问婆婆学校会是什么样子。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“学校里严肃，”婆婆说：“没有时间唱歌跳舞，只能学习。”这让辛迪一点也不开心。</a:t>
            </a:r>
          </a:p>
        </p:txBody>
      </p:sp>
    </p:spTree>
    <p:extLst>
      <p:ext uri="{BB962C8B-B14F-4D97-AF65-F5344CB8AC3E}">
        <p14:creationId xmlns:p14="http://schemas.microsoft.com/office/powerpoint/2010/main" val="4135072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638</Words>
  <Application>Microsoft Office PowerPoint</Application>
  <PresentationFormat>自定义</PresentationFormat>
  <Paragraphs>44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86</cp:revision>
  <dcterms:created xsi:type="dcterms:W3CDTF">2021-03-14T02:42:17Z</dcterms:created>
  <dcterms:modified xsi:type="dcterms:W3CDTF">2021-12-10T14:44:23Z</dcterms:modified>
</cp:coreProperties>
</file>